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72DC31-8927-41A1-9D37-BE58579EF75D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C8CD49-0F83-4606-BFBE-0B174B32EDE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Armani Exchange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Submitted by Antonio </a:t>
            </a:r>
            <a:r>
              <a:rPr lang="en-US" dirty="0" err="1" smtClean="0"/>
              <a:t>Monarres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Advertising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a new </a:t>
            </a:r>
            <a:r>
              <a:rPr lang="en-US" dirty="0" err="1" smtClean="0"/>
              <a:t>iphone</a:t>
            </a:r>
            <a:r>
              <a:rPr lang="en-US" dirty="0" smtClean="0"/>
              <a:t> application that’s allows consumers to buy and shop around online through Armani’s website.</a:t>
            </a:r>
          </a:p>
          <a:p>
            <a:r>
              <a:rPr lang="en-US" dirty="0" smtClean="0"/>
              <a:t>The mobile site </a:t>
            </a:r>
            <a:r>
              <a:rPr lang="en-US" dirty="0" smtClean="0"/>
              <a:t>includes watching </a:t>
            </a:r>
            <a:r>
              <a:rPr lang="en-US" dirty="0" smtClean="0"/>
              <a:t>video content, using a </a:t>
            </a:r>
            <a:r>
              <a:rPr lang="en-US" dirty="0" smtClean="0"/>
              <a:t>store locator</a:t>
            </a:r>
            <a:r>
              <a:rPr lang="en-US" dirty="0" smtClean="0"/>
              <a:t>, viewing a product gallery </a:t>
            </a:r>
            <a:r>
              <a:rPr lang="en-US" dirty="0" smtClean="0"/>
              <a:t>with photos .</a:t>
            </a:r>
          </a:p>
          <a:p>
            <a:r>
              <a:rPr lang="en-US" dirty="0" smtClean="0"/>
              <a:t>The website also allows the consumer to </a:t>
            </a:r>
            <a:r>
              <a:rPr lang="en-US" dirty="0" smtClean="0"/>
              <a:t>text </a:t>
            </a:r>
            <a:r>
              <a:rPr lang="en-US" dirty="0" smtClean="0"/>
              <a:t>messaging </a:t>
            </a:r>
            <a:r>
              <a:rPr lang="en-US" dirty="0" smtClean="0"/>
              <a:t>targeted to Entertainment, Lifestyle, </a:t>
            </a:r>
            <a:r>
              <a:rPr lang="en-US" dirty="0" smtClean="0"/>
              <a:t>and Music apps.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Celebrity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Armani Exchange ad campaign featuring David </a:t>
            </a:r>
            <a:r>
              <a:rPr lang="en-US" dirty="0" smtClean="0"/>
              <a:t>Beckham</a:t>
            </a:r>
            <a:r>
              <a:rPr lang="en-US" dirty="0" smtClean="0"/>
              <a:t> </a:t>
            </a:r>
            <a:r>
              <a:rPr lang="en-US" dirty="0" smtClean="0"/>
              <a:t>who model for underwear ad</a:t>
            </a:r>
          </a:p>
          <a:p>
            <a:r>
              <a:rPr lang="en-US" dirty="0" smtClean="0"/>
              <a:t>Armani always promote their with gorgeous model both male and female.</a:t>
            </a:r>
          </a:p>
          <a:p>
            <a:r>
              <a:rPr lang="en-US" dirty="0" smtClean="0"/>
              <a:t>S</a:t>
            </a:r>
            <a:r>
              <a:rPr lang="en-US" dirty="0" smtClean="0"/>
              <a:t>ome </a:t>
            </a:r>
            <a:r>
              <a:rPr lang="en-US" dirty="0" smtClean="0"/>
              <a:t>photos that are more provocative than </a:t>
            </a:r>
            <a:r>
              <a:rPr lang="en-US" dirty="0" smtClean="0"/>
              <a:t>the photos that </a:t>
            </a:r>
            <a:r>
              <a:rPr lang="en-US" dirty="0" smtClean="0"/>
              <a:t>appear in the </a:t>
            </a:r>
            <a:r>
              <a:rPr lang="en-US" dirty="0" smtClean="0"/>
              <a:t>ads.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S</a:t>
            </a:r>
            <a:r>
              <a:rPr lang="en-US" dirty="0" smtClean="0"/>
              <a:t>ells have increased </a:t>
            </a:r>
            <a:r>
              <a:rPr lang="en-US" dirty="0" smtClean="0"/>
              <a:t>150% since the </a:t>
            </a:r>
            <a:r>
              <a:rPr lang="en-US" dirty="0" smtClean="0"/>
              <a:t>deal with David Beckham </a:t>
            </a:r>
            <a:r>
              <a:rPr lang="en-US" dirty="0" smtClean="0"/>
              <a:t>was inked back in </a:t>
            </a:r>
            <a:r>
              <a:rPr lang="en-US" dirty="0" smtClean="0"/>
              <a:t>2007. all thanks to the presence </a:t>
            </a:r>
            <a:r>
              <a:rPr lang="en-US" dirty="0" smtClean="0"/>
              <a:t>of the international soccer star. </a:t>
            </a:r>
            <a:endParaRPr lang="en-US" dirty="0" smtClean="0"/>
          </a:p>
          <a:p>
            <a:r>
              <a:rPr lang="en-US" dirty="0" smtClean="0"/>
              <a:t>The mobile add  attracted</a:t>
            </a:r>
          </a:p>
          <a:p>
            <a:r>
              <a:rPr lang="en-US" dirty="0" smtClean="0"/>
              <a:t>48,000 </a:t>
            </a:r>
            <a:r>
              <a:rPr lang="en-US" dirty="0" smtClean="0"/>
              <a:t>users to the mobile site</a:t>
            </a:r>
          </a:p>
          <a:p>
            <a:r>
              <a:rPr lang="en-US" dirty="0" smtClean="0"/>
              <a:t>36,000 </a:t>
            </a:r>
            <a:r>
              <a:rPr lang="en-US" dirty="0" smtClean="0"/>
              <a:t>video views</a:t>
            </a:r>
          </a:p>
          <a:p>
            <a:r>
              <a:rPr lang="en-US" dirty="0" smtClean="0"/>
              <a:t>2,600 </a:t>
            </a:r>
            <a:r>
              <a:rPr lang="en-US" dirty="0" smtClean="0"/>
              <a:t>store locator look ups</a:t>
            </a:r>
          </a:p>
          <a:p>
            <a:r>
              <a:rPr lang="en-US" dirty="0" smtClean="0"/>
              <a:t>Average </a:t>
            </a:r>
            <a:r>
              <a:rPr lang="en-US" dirty="0" smtClean="0"/>
              <a:t>CTR: 1.22%</a:t>
            </a:r>
          </a:p>
          <a:p>
            <a:r>
              <a:rPr lang="en-US" dirty="0" smtClean="0"/>
              <a:t>Interaction </a:t>
            </a:r>
            <a:r>
              <a:rPr lang="en-US" dirty="0" smtClean="0"/>
              <a:t>rates as high as 14.5% </a:t>
            </a:r>
            <a:r>
              <a:rPr lang="en-US" dirty="0" smtClean="0"/>
              <a:t>on the </a:t>
            </a:r>
            <a:r>
              <a:rPr lang="en-US" dirty="0" smtClean="0"/>
              <a:t>mobile site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</TotalTime>
  <Words>136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Armani Exchange</vt:lpstr>
      <vt:lpstr>Mobile Advertising </vt:lpstr>
      <vt:lpstr>Celebrity Advertising</vt:lpstr>
      <vt:lpstr>Results </vt:lpstr>
    </vt:vector>
  </TitlesOfParts>
  <Company>Benjamin Franklin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Armani Exchange</dc:title>
  <dc:creator>test</dc:creator>
  <cp:lastModifiedBy>test</cp:lastModifiedBy>
  <cp:revision>3</cp:revision>
  <dcterms:created xsi:type="dcterms:W3CDTF">2012-04-19T13:23:42Z</dcterms:created>
  <dcterms:modified xsi:type="dcterms:W3CDTF">2012-04-19T13:46:41Z</dcterms:modified>
</cp:coreProperties>
</file>