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D92F46-97F9-4C0D-BF2A-DE1782D9AFAE}" type="datetimeFigureOut">
              <a:rPr lang="en-US" smtClean="0"/>
              <a:pPr/>
              <a:t>4/26/2012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6C1516-1B19-430B-A000-02AD386CB9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ZjbTq4DcAQ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Nike/Jordan Brand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Targeting tactics and advertising schemes</a:t>
            </a:r>
          </a:p>
          <a:p>
            <a:endParaRPr lang="en-US" dirty="0" smtClean="0"/>
          </a:p>
          <a:p>
            <a:r>
              <a:rPr lang="en-US" dirty="0" smtClean="0"/>
              <a:t>Targeted young Black and Latino men. Now it is advertised to a wider audience.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Jordan's rep on the court leads to success off the court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Shoes are apart of the man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100" dirty="0" smtClean="0"/>
              <a:t>Man  vs.  Shoe</a:t>
            </a:r>
            <a:endParaRPr lang="en-US" sz="4100" dirty="0"/>
          </a:p>
        </p:txBody>
      </p:sp>
      <p:pic>
        <p:nvPicPr>
          <p:cNvPr id="7" name="Picture Placeholder 6" descr="633153e9556e8cd1eab1a957ddfb65ee2c74d8c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24" r="2024"/>
          <a:stretch>
            <a:fillRect/>
          </a:stretch>
        </p:blipFill>
        <p:spPr>
          <a:xfrm>
            <a:off x="1447800" y="1295400"/>
            <a:ext cx="6477000" cy="415807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715000"/>
            <a:ext cx="6172200" cy="99060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http://www.youtube.com/watch?v=vkLeQYvtYeI&amp;feature=related</a:t>
            </a:r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http://www.youtube.com/watch?v=SZjbTq4DcAQ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Basketball: Dwayne wade, Chris Paul, Carmelo Anthony, Ray Allen</a:t>
            </a:r>
          </a:p>
          <a:p>
            <a:r>
              <a:rPr lang="en-US" sz="2400" dirty="0" smtClean="0"/>
              <a:t>Looney Tunes ( Bugs Bunny, Marvin The Martian)</a:t>
            </a:r>
          </a:p>
          <a:p>
            <a:r>
              <a:rPr lang="en-US" sz="2400" dirty="0" smtClean="0"/>
              <a:t>Derek Jeter (Baseball), Spike Lee (Director and Producer), Michael Crabtree (Football)</a:t>
            </a:r>
            <a:endParaRPr lang="en-US" sz="2400" dirty="0"/>
          </a:p>
        </p:txBody>
      </p:sp>
      <p:pic>
        <p:nvPicPr>
          <p:cNvPr id="5" name="Content Placeholder 4" descr="23-air-jordan-ads-ajvii-har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3657600"/>
            <a:ext cx="4038600" cy="2605548"/>
          </a:xfrm>
        </p:spPr>
      </p:pic>
      <p:sp>
        <p:nvSpPr>
          <p:cNvPr id="8" name="TextBox 7"/>
          <p:cNvSpPr txBox="1"/>
          <p:nvPr/>
        </p:nvSpPr>
        <p:spPr>
          <a:xfrm>
            <a:off x="4953000" y="1905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ook Antiqua" pitchFamily="18" charset="0"/>
              </a:rPr>
              <a:t>In 2007 about 40 of the top 50 basketball signature shoes sold were Jordan styles 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It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J.Cole</a:t>
            </a:r>
            <a:r>
              <a:rPr lang="en-US" sz="2600" dirty="0" smtClean="0"/>
              <a:t> feat. Missy Elliot - Nobody’s Perfect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“I step over piranha, death over dishonor. They </a:t>
            </a:r>
            <a:r>
              <a:rPr lang="en-US" sz="2600" b="1" dirty="0" smtClean="0">
                <a:solidFill>
                  <a:schemeClr val="bg1"/>
                </a:solidFill>
              </a:rPr>
              <a:t>killin</a:t>
            </a:r>
            <a:r>
              <a:rPr lang="en-US" sz="2600" b="1" dirty="0" smtClean="0">
                <a:solidFill>
                  <a:schemeClr val="bg1"/>
                </a:solidFill>
              </a:rPr>
              <a:t> people for J's, that's death over designer.”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15year old killed in Maryland in 1989 over shoes</a:t>
            </a:r>
          </a:p>
          <a:p>
            <a:endParaRPr lang="en-US" sz="2600" dirty="0" smtClean="0"/>
          </a:p>
          <a:p>
            <a:r>
              <a:rPr lang="en-US" sz="2600" dirty="0" smtClean="0"/>
              <a:t>December 2011 – Jersey man stabbed in brawl … Gunshots outside Cali. Mall that cause thousands to be turned away … Mother arrested for leaving her 2 &amp; 5 year olds in car while shopping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pPr>
              <a:buNone/>
            </a:pPr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</TotalTime>
  <Words>187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Nike/Jordan Brand</vt:lpstr>
      <vt:lpstr>Man  vs.  Shoe</vt:lpstr>
      <vt:lpstr>Celeb Advertising</vt:lpstr>
      <vt:lpstr>When Is It Time?</vt:lpstr>
    </vt:vector>
  </TitlesOfParts>
  <Company>Benjamin Franklin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</dc:creator>
  <cp:lastModifiedBy>test</cp:lastModifiedBy>
  <cp:revision>3</cp:revision>
  <dcterms:created xsi:type="dcterms:W3CDTF">2012-04-25T21:20:27Z</dcterms:created>
  <dcterms:modified xsi:type="dcterms:W3CDTF">2012-04-26T12:43:40Z</dcterms:modified>
</cp:coreProperties>
</file>