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A4A02F1-6454-431C-89C3-076272A722E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C12500D-5E4B-426B-9236-8E64605F0C43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4A02F1-6454-431C-89C3-076272A722E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Advertising ethics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by: James Curry, Kareem Daniels, Angel </a:t>
            </a:r>
            <a:r>
              <a:rPr lang="en-US" dirty="0" err="1" smtClean="0"/>
              <a:t>Fernandes</a:t>
            </a:r>
            <a:r>
              <a:rPr lang="en-US" dirty="0" smtClean="0"/>
              <a:t>, and Antonio </a:t>
            </a:r>
            <a:r>
              <a:rPr lang="en-US" dirty="0" err="1" smtClean="0"/>
              <a:t>Monarres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Covered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For-Profit Colleges</a:t>
            </a:r>
          </a:p>
          <a:p>
            <a:r>
              <a:rPr lang="en-US" dirty="0" smtClean="0"/>
              <a:t>TV networks</a:t>
            </a:r>
          </a:p>
          <a:p>
            <a:r>
              <a:rPr lang="en-US" dirty="0" smtClean="0"/>
              <a:t>Armani Exchange</a:t>
            </a:r>
          </a:p>
          <a:p>
            <a:r>
              <a:rPr lang="en-US" dirty="0" smtClean="0"/>
              <a:t>Nike and </a:t>
            </a:r>
            <a:r>
              <a:rPr lang="en-US" dirty="0" err="1" smtClean="0"/>
              <a:t>Jordans</a:t>
            </a:r>
            <a:endParaRPr lang="en-US" dirty="0"/>
          </a:p>
        </p:txBody>
      </p:sp>
      <p:pic>
        <p:nvPicPr>
          <p:cNvPr id="4" name="Picture 3" descr="jjj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1295400"/>
            <a:ext cx="3352800" cy="1190476"/>
          </a:xfrm>
          <a:prstGeom prst="rect">
            <a:avLst/>
          </a:prstGeom>
        </p:spPr>
      </p:pic>
      <p:pic>
        <p:nvPicPr>
          <p:cNvPr id="5" name="Picture 4" descr="imagesCAY2PZE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2667000"/>
            <a:ext cx="3352800" cy="1114425"/>
          </a:xfrm>
          <a:prstGeom prst="rect">
            <a:avLst/>
          </a:prstGeom>
        </p:spPr>
      </p:pic>
      <p:pic>
        <p:nvPicPr>
          <p:cNvPr id="6" name="Picture 5" descr="untitled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0600" y="4114800"/>
            <a:ext cx="3093720" cy="2286000"/>
          </a:xfrm>
          <a:prstGeom prst="rect">
            <a:avLst/>
          </a:prstGeom>
        </p:spPr>
      </p:pic>
      <p:pic>
        <p:nvPicPr>
          <p:cNvPr id="7" name="Picture 6" descr="asdf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5800" y="4114800"/>
            <a:ext cx="3200400" cy="23241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For-Profit Colleges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 of For profit schools</a:t>
            </a:r>
          </a:p>
          <a:p>
            <a:r>
              <a:rPr lang="en-US" dirty="0" smtClean="0"/>
              <a:t>Everest College</a:t>
            </a:r>
          </a:p>
          <a:p>
            <a:r>
              <a:rPr lang="en-US" dirty="0" smtClean="0"/>
              <a:t>University of Phoenix</a:t>
            </a:r>
          </a:p>
          <a:p>
            <a:r>
              <a:rPr lang="en-US" dirty="0" smtClean="0"/>
              <a:t>ITT Technical Institute</a:t>
            </a:r>
          </a:p>
          <a:p>
            <a:r>
              <a:rPr lang="en-US" dirty="0" err="1" smtClean="0"/>
              <a:t>DeVry</a:t>
            </a:r>
            <a:r>
              <a:rPr lang="en-US" dirty="0" smtClean="0"/>
              <a:t> University</a:t>
            </a:r>
          </a:p>
          <a:p>
            <a:r>
              <a:rPr lang="en-US" dirty="0" smtClean="0"/>
              <a:t>Full Sail University</a:t>
            </a:r>
          </a:p>
          <a:p>
            <a:r>
              <a:rPr lang="en-US" dirty="0" smtClean="0"/>
              <a:t>Kaplan College</a:t>
            </a:r>
          </a:p>
          <a:p>
            <a:r>
              <a:rPr lang="en-US" dirty="0" smtClean="0"/>
              <a:t>The Art Institutes</a:t>
            </a:r>
            <a:endParaRPr lang="en-US" dirty="0"/>
          </a:p>
        </p:txBody>
      </p:sp>
      <p:pic>
        <p:nvPicPr>
          <p:cNvPr id="4" name="Picture 3" descr="asdk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2209800"/>
            <a:ext cx="3352800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For-profit Colleges?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For-profit colleges are institutes owned by private companies.</a:t>
            </a:r>
          </a:p>
          <a:p>
            <a:r>
              <a:rPr lang="en-US" dirty="0" smtClean="0"/>
              <a:t>Operate mainly as a business by taking advantage of federal aid and student fees.</a:t>
            </a:r>
          </a:p>
          <a:p>
            <a:r>
              <a:rPr lang="en-US" dirty="0" smtClean="0"/>
              <a:t>Most for-profit schools have no admission standards.</a:t>
            </a:r>
          </a:p>
          <a:p>
            <a:r>
              <a:rPr lang="en-US" dirty="0" smtClean="0"/>
              <a:t>Ease of attendance, on-line programs, and flexibility are the main reasons people attend.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For-Profit Colleges Advertise?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For-Profits have recently been calling themselves “Military Friendly”</a:t>
            </a:r>
          </a:p>
          <a:p>
            <a:r>
              <a:rPr lang="en-US" dirty="0" smtClean="0"/>
              <a:t>Schools, such as ITT, </a:t>
            </a:r>
            <a:r>
              <a:rPr lang="en-US" smtClean="0"/>
              <a:t>use paid actors 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69</TotalTime>
  <Words>131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Advertising ethics</vt:lpstr>
      <vt:lpstr>Topics Covered</vt:lpstr>
      <vt:lpstr>For-Profit Colleges</vt:lpstr>
      <vt:lpstr>What are For-profit Colleges?</vt:lpstr>
      <vt:lpstr>How Do For-Profit Colleges Advertise?</vt:lpstr>
    </vt:vector>
  </TitlesOfParts>
  <Company>Benjamin Franklin Institute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Advertising ethics</dc:title>
  <dc:creator>test</dc:creator>
  <cp:lastModifiedBy>test</cp:lastModifiedBy>
  <cp:revision>7</cp:revision>
  <dcterms:created xsi:type="dcterms:W3CDTF">2012-04-19T12:32:55Z</dcterms:created>
  <dcterms:modified xsi:type="dcterms:W3CDTF">2012-04-19T13:42:08Z</dcterms:modified>
</cp:coreProperties>
</file>